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60" r:id="rId4"/>
    <p:sldId id="261" r:id="rId5"/>
    <p:sldId id="259" r:id="rId6"/>
    <p:sldId id="263" r:id="rId7"/>
    <p:sldId id="264" r:id="rId8"/>
    <p:sldId id="258"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23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81FD0F-6E78-4733-9C07-E1B8C86CB3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EC907A-F865-4C48-A666-13111955EF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0399AA-D3AC-416E-8EF9-9EB78DC5103B}" type="datetimeFigureOut">
              <a:rPr lang="en-US" smtClean="0"/>
              <a:t>7/14/2020</a:t>
            </a:fld>
            <a:endParaRPr lang="en-US"/>
          </a:p>
        </p:txBody>
      </p:sp>
      <p:sp>
        <p:nvSpPr>
          <p:cNvPr id="4" name="Footer Placeholder 3">
            <a:extLst>
              <a:ext uri="{FF2B5EF4-FFF2-40B4-BE49-F238E27FC236}">
                <a16:creationId xmlns:a16="http://schemas.microsoft.com/office/drawing/2014/main" id="{14136F11-E4AD-4689-B1DE-EB22BA88A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53EDAF-CDF8-47AB-A355-7935BB6810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2328D1-C50C-4642-AB1C-34AF47A99A5B}" type="slidenum">
              <a:rPr lang="en-US" smtClean="0"/>
              <a:t>‹#›</a:t>
            </a:fld>
            <a:endParaRPr lang="en-US"/>
          </a:p>
        </p:txBody>
      </p:sp>
    </p:spTree>
    <p:extLst>
      <p:ext uri="{BB962C8B-B14F-4D97-AF65-F5344CB8AC3E}">
        <p14:creationId xmlns:p14="http://schemas.microsoft.com/office/powerpoint/2010/main" val="41986544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16E4A-51CF-4CD1-B197-45FFBA5428B1}"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9007C-9B72-4920-B1C6-8FA5E614DEB1}" type="slidenum">
              <a:rPr lang="en-US" smtClean="0"/>
              <a:t>‹#›</a:t>
            </a:fld>
            <a:endParaRPr lang="en-US"/>
          </a:p>
        </p:txBody>
      </p:sp>
    </p:spTree>
    <p:extLst>
      <p:ext uri="{BB962C8B-B14F-4D97-AF65-F5344CB8AC3E}">
        <p14:creationId xmlns:p14="http://schemas.microsoft.com/office/powerpoint/2010/main" val="29774458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6545-7ECD-4C04-8C76-7A65AB7FA1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8CA956-32F0-4ECC-8F46-EC8EAB5A4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393DA0-C9C1-41A7-AB67-20333BE4752B}"/>
              </a:ext>
            </a:extLst>
          </p:cNvPr>
          <p:cNvSpPr>
            <a:spLocks noGrp="1"/>
          </p:cNvSpPr>
          <p:nvPr>
            <p:ph type="dt" sz="half" idx="10"/>
          </p:nvPr>
        </p:nvSpPr>
        <p:spPr/>
        <p:txBody>
          <a:bodyPr/>
          <a:lstStyle/>
          <a:p>
            <a:pPr lvl="0"/>
            <a:fld id="{0597AC7B-50BF-4815-AEE2-621B58006D0A}" type="datetime1">
              <a:rPr lang="en-US" smtClean="0"/>
              <a:t>7/14/2020</a:t>
            </a:fld>
            <a:endParaRPr lang="en-US"/>
          </a:p>
        </p:txBody>
      </p:sp>
      <p:sp>
        <p:nvSpPr>
          <p:cNvPr id="5" name="Footer Placeholder 4">
            <a:extLst>
              <a:ext uri="{FF2B5EF4-FFF2-40B4-BE49-F238E27FC236}">
                <a16:creationId xmlns:a16="http://schemas.microsoft.com/office/drawing/2014/main" id="{A2DB4B60-5B42-4669-9CB7-7B6224912CC8}"/>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324EE03-2286-4DA7-B3FE-71AED0CEEEB6}"/>
              </a:ext>
            </a:extLst>
          </p:cNvPr>
          <p:cNvSpPr>
            <a:spLocks noGrp="1"/>
          </p:cNvSpPr>
          <p:nvPr>
            <p:ph type="sldNum" sz="quarter" idx="12"/>
          </p:nvPr>
        </p:nvSpPr>
        <p:spPr/>
        <p:txBody>
          <a:bodyPr/>
          <a:lstStyle/>
          <a:p>
            <a:pPr lvl="0"/>
            <a:fld id="{8329F7AE-B8B5-41E4-8E59-43B18D93DC92}" type="slidenum">
              <a:rPr lang="en-US" smtClean="0"/>
              <a:t>‹#›</a:t>
            </a:fld>
            <a:endParaRPr lang="en-US"/>
          </a:p>
        </p:txBody>
      </p:sp>
    </p:spTree>
    <p:extLst>
      <p:ext uri="{BB962C8B-B14F-4D97-AF65-F5344CB8AC3E}">
        <p14:creationId xmlns:p14="http://schemas.microsoft.com/office/powerpoint/2010/main" val="217512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2CC7-296B-47CA-98E3-35D7AD6FBD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3ED89-014D-402E-9F52-9BC4CBBC82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A78E4-06FD-4C57-A307-9B66A5A811BD}"/>
              </a:ext>
            </a:extLst>
          </p:cNvPr>
          <p:cNvSpPr>
            <a:spLocks noGrp="1"/>
          </p:cNvSpPr>
          <p:nvPr>
            <p:ph type="dt" sz="half" idx="10"/>
          </p:nvPr>
        </p:nvSpPr>
        <p:spPr/>
        <p:txBody>
          <a:bodyPr/>
          <a:lstStyle/>
          <a:p>
            <a:pPr lvl="0"/>
            <a:fld id="{596F8076-8609-4DEB-A926-AEB7204213EF}" type="datetime1">
              <a:rPr lang="en-US" smtClean="0"/>
              <a:t>7/14/2020</a:t>
            </a:fld>
            <a:endParaRPr lang="en-US"/>
          </a:p>
        </p:txBody>
      </p:sp>
      <p:sp>
        <p:nvSpPr>
          <p:cNvPr id="5" name="Footer Placeholder 4">
            <a:extLst>
              <a:ext uri="{FF2B5EF4-FFF2-40B4-BE49-F238E27FC236}">
                <a16:creationId xmlns:a16="http://schemas.microsoft.com/office/drawing/2014/main" id="{EB1E6FFC-FEAB-467F-9529-82754FF3EA12}"/>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8795411-1B8A-4670-8F97-FC888A08D34B}"/>
              </a:ext>
            </a:extLst>
          </p:cNvPr>
          <p:cNvSpPr>
            <a:spLocks noGrp="1"/>
          </p:cNvSpPr>
          <p:nvPr>
            <p:ph type="sldNum" sz="quarter" idx="12"/>
          </p:nvPr>
        </p:nvSpPr>
        <p:spPr/>
        <p:txBody>
          <a:bodyPr/>
          <a:lstStyle/>
          <a:p>
            <a:pPr lvl="0"/>
            <a:fld id="{6A2026C8-5888-4C18-9C19-6E8422BB8AD4}" type="slidenum">
              <a:rPr lang="en-US" smtClean="0"/>
              <a:t>‹#›</a:t>
            </a:fld>
            <a:endParaRPr lang="en-US"/>
          </a:p>
        </p:txBody>
      </p:sp>
    </p:spTree>
    <p:extLst>
      <p:ext uri="{BB962C8B-B14F-4D97-AF65-F5344CB8AC3E}">
        <p14:creationId xmlns:p14="http://schemas.microsoft.com/office/powerpoint/2010/main" val="116390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FBA19-195D-4A87-B18A-331D90899A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EAEA9E-080D-43B9-93F3-55234D1F32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FA0E6-C112-4215-9BBC-BFF1D4221AF7}"/>
              </a:ext>
            </a:extLst>
          </p:cNvPr>
          <p:cNvSpPr>
            <a:spLocks noGrp="1"/>
          </p:cNvSpPr>
          <p:nvPr>
            <p:ph type="dt" sz="half" idx="10"/>
          </p:nvPr>
        </p:nvSpPr>
        <p:spPr/>
        <p:txBody>
          <a:bodyPr/>
          <a:lstStyle/>
          <a:p>
            <a:pPr lvl="0"/>
            <a:fld id="{465E3334-9F19-4AC6-890C-B002F2E05A7E}" type="datetime1">
              <a:rPr lang="en-US" smtClean="0"/>
              <a:t>7/14/2020</a:t>
            </a:fld>
            <a:endParaRPr lang="en-US"/>
          </a:p>
        </p:txBody>
      </p:sp>
      <p:sp>
        <p:nvSpPr>
          <p:cNvPr id="5" name="Footer Placeholder 4">
            <a:extLst>
              <a:ext uri="{FF2B5EF4-FFF2-40B4-BE49-F238E27FC236}">
                <a16:creationId xmlns:a16="http://schemas.microsoft.com/office/drawing/2014/main" id="{87B82A48-8CFD-4AB6-BB17-57709981CC7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98221E0-C784-4EFC-9F04-F256D33CBC7E}"/>
              </a:ext>
            </a:extLst>
          </p:cNvPr>
          <p:cNvSpPr>
            <a:spLocks noGrp="1"/>
          </p:cNvSpPr>
          <p:nvPr>
            <p:ph type="sldNum" sz="quarter" idx="12"/>
          </p:nvPr>
        </p:nvSpPr>
        <p:spPr/>
        <p:txBody>
          <a:bodyPr/>
          <a:lstStyle/>
          <a:p>
            <a:pPr lvl="0"/>
            <a:fld id="{E43FF825-5B0A-4657-9FC7-C42879EF7771}" type="slidenum">
              <a:rPr lang="en-US" smtClean="0"/>
              <a:t>‹#›</a:t>
            </a:fld>
            <a:endParaRPr lang="en-US"/>
          </a:p>
        </p:txBody>
      </p:sp>
    </p:spTree>
    <p:extLst>
      <p:ext uri="{BB962C8B-B14F-4D97-AF65-F5344CB8AC3E}">
        <p14:creationId xmlns:p14="http://schemas.microsoft.com/office/powerpoint/2010/main" val="261180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AE26-F94C-4DBF-9CA3-6CE6B2D250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591BF-D947-424A-86C8-248C2472C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15DA1-927C-4B5C-B7F9-562E330DB644}"/>
              </a:ext>
            </a:extLst>
          </p:cNvPr>
          <p:cNvSpPr>
            <a:spLocks noGrp="1"/>
          </p:cNvSpPr>
          <p:nvPr>
            <p:ph type="dt" sz="half" idx="10"/>
          </p:nvPr>
        </p:nvSpPr>
        <p:spPr/>
        <p:txBody>
          <a:bodyPr/>
          <a:lstStyle/>
          <a:p>
            <a:pPr lvl="0"/>
            <a:fld id="{8B473405-4D63-4B4E-ABC5-B7F882E36916}" type="datetime1">
              <a:rPr lang="en-US" smtClean="0"/>
              <a:t>7/14/2020</a:t>
            </a:fld>
            <a:endParaRPr lang="en-US"/>
          </a:p>
        </p:txBody>
      </p:sp>
      <p:sp>
        <p:nvSpPr>
          <p:cNvPr id="5" name="Footer Placeholder 4">
            <a:extLst>
              <a:ext uri="{FF2B5EF4-FFF2-40B4-BE49-F238E27FC236}">
                <a16:creationId xmlns:a16="http://schemas.microsoft.com/office/drawing/2014/main" id="{DF8D4A34-5EC2-48F0-B320-0BA923A95AB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6852389C-7C62-4569-8FF6-D4F3F3B3943C}"/>
              </a:ext>
            </a:extLst>
          </p:cNvPr>
          <p:cNvSpPr>
            <a:spLocks noGrp="1"/>
          </p:cNvSpPr>
          <p:nvPr>
            <p:ph type="sldNum" sz="quarter" idx="12"/>
          </p:nvPr>
        </p:nvSpPr>
        <p:spPr/>
        <p:txBody>
          <a:bodyPr/>
          <a:lstStyle/>
          <a:p>
            <a:pPr lvl="0"/>
            <a:fld id="{1C335EFA-DEC5-4B10-8EE3-1FD13034BE75}" type="slidenum">
              <a:rPr lang="en-US" smtClean="0"/>
              <a:t>‹#›</a:t>
            </a:fld>
            <a:endParaRPr lang="en-US"/>
          </a:p>
        </p:txBody>
      </p:sp>
    </p:spTree>
    <p:extLst>
      <p:ext uri="{BB962C8B-B14F-4D97-AF65-F5344CB8AC3E}">
        <p14:creationId xmlns:p14="http://schemas.microsoft.com/office/powerpoint/2010/main" val="63207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8AF7-966D-45AE-8C4A-0613078BF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EF8B9-C40F-4B57-9443-1AF2407CF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278BC-36C4-435B-B73D-9F248A9606FB}"/>
              </a:ext>
            </a:extLst>
          </p:cNvPr>
          <p:cNvSpPr>
            <a:spLocks noGrp="1"/>
          </p:cNvSpPr>
          <p:nvPr>
            <p:ph type="dt" sz="half" idx="10"/>
          </p:nvPr>
        </p:nvSpPr>
        <p:spPr/>
        <p:txBody>
          <a:bodyPr/>
          <a:lstStyle/>
          <a:p>
            <a:pPr lvl="0"/>
            <a:fld id="{2D7CA4D7-3C88-4431-B631-E17E675A5823}" type="datetime1">
              <a:rPr lang="en-US" smtClean="0"/>
              <a:t>7/14/2020</a:t>
            </a:fld>
            <a:endParaRPr lang="en-US"/>
          </a:p>
        </p:txBody>
      </p:sp>
      <p:sp>
        <p:nvSpPr>
          <p:cNvPr id="5" name="Footer Placeholder 4">
            <a:extLst>
              <a:ext uri="{FF2B5EF4-FFF2-40B4-BE49-F238E27FC236}">
                <a16:creationId xmlns:a16="http://schemas.microsoft.com/office/drawing/2014/main" id="{F0AD527A-CC49-43BB-9699-49CAD19443E1}"/>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7A8813D-50DA-4E19-BFD0-3EFB1F13DF97}"/>
              </a:ext>
            </a:extLst>
          </p:cNvPr>
          <p:cNvSpPr>
            <a:spLocks noGrp="1"/>
          </p:cNvSpPr>
          <p:nvPr>
            <p:ph type="sldNum" sz="quarter" idx="12"/>
          </p:nvPr>
        </p:nvSpPr>
        <p:spPr/>
        <p:txBody>
          <a:bodyPr/>
          <a:lstStyle/>
          <a:p>
            <a:pPr lvl="0"/>
            <a:fld id="{78C264CF-7EC4-4E01-89EE-8F4687F0471B}" type="slidenum">
              <a:rPr lang="en-US" smtClean="0"/>
              <a:t>‹#›</a:t>
            </a:fld>
            <a:endParaRPr lang="en-US"/>
          </a:p>
        </p:txBody>
      </p:sp>
    </p:spTree>
    <p:extLst>
      <p:ext uri="{BB962C8B-B14F-4D97-AF65-F5344CB8AC3E}">
        <p14:creationId xmlns:p14="http://schemas.microsoft.com/office/powerpoint/2010/main" val="283938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F0DD-553E-4587-AB66-80F2EAF9F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BDC378-5642-48E7-8C96-8337A3722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7A2BDD-944E-40DD-BFE7-3CAD7BD7E8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A505A8-CC35-4039-98CB-038F8F9CFA73}"/>
              </a:ext>
            </a:extLst>
          </p:cNvPr>
          <p:cNvSpPr>
            <a:spLocks noGrp="1"/>
          </p:cNvSpPr>
          <p:nvPr>
            <p:ph type="dt" sz="half" idx="10"/>
          </p:nvPr>
        </p:nvSpPr>
        <p:spPr/>
        <p:txBody>
          <a:bodyPr/>
          <a:lstStyle/>
          <a:p>
            <a:pPr lvl="0"/>
            <a:fld id="{D2E273D5-B537-4D03-BE3F-BF46143FFC2E}" type="datetime1">
              <a:rPr lang="en-US" smtClean="0"/>
              <a:t>7/14/2020</a:t>
            </a:fld>
            <a:endParaRPr lang="en-US"/>
          </a:p>
        </p:txBody>
      </p:sp>
      <p:sp>
        <p:nvSpPr>
          <p:cNvPr id="6" name="Footer Placeholder 5">
            <a:extLst>
              <a:ext uri="{FF2B5EF4-FFF2-40B4-BE49-F238E27FC236}">
                <a16:creationId xmlns:a16="http://schemas.microsoft.com/office/drawing/2014/main" id="{A060C1E1-D40F-4B52-9548-C18235A65E1E}"/>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1B865D3-6F75-4FAF-9A0A-08B8A1706E15}"/>
              </a:ext>
            </a:extLst>
          </p:cNvPr>
          <p:cNvSpPr>
            <a:spLocks noGrp="1"/>
          </p:cNvSpPr>
          <p:nvPr>
            <p:ph type="sldNum" sz="quarter" idx="12"/>
          </p:nvPr>
        </p:nvSpPr>
        <p:spPr/>
        <p:txBody>
          <a:bodyPr/>
          <a:lstStyle/>
          <a:p>
            <a:pPr lvl="0"/>
            <a:fld id="{79775883-D932-45A5-A333-37B49F23B46B}" type="slidenum">
              <a:rPr lang="en-US" smtClean="0"/>
              <a:t>‹#›</a:t>
            </a:fld>
            <a:endParaRPr lang="en-US"/>
          </a:p>
        </p:txBody>
      </p:sp>
    </p:spTree>
    <p:extLst>
      <p:ext uri="{BB962C8B-B14F-4D97-AF65-F5344CB8AC3E}">
        <p14:creationId xmlns:p14="http://schemas.microsoft.com/office/powerpoint/2010/main" val="427292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7CBF-BC7A-4ED5-A8AA-7FBDCF36E6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1FE509-6316-4D0B-9972-984E2B2CD6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1B97C9-BF9F-442A-AD3B-3E5F5D288F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1AEFE-3D56-43CA-AD45-AD77417CD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D32F98-6BDF-49B7-B51F-92E99F1902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392074-F451-4C6C-9D84-8A6C852487D6}"/>
              </a:ext>
            </a:extLst>
          </p:cNvPr>
          <p:cNvSpPr>
            <a:spLocks noGrp="1"/>
          </p:cNvSpPr>
          <p:nvPr>
            <p:ph type="dt" sz="half" idx="10"/>
          </p:nvPr>
        </p:nvSpPr>
        <p:spPr/>
        <p:txBody>
          <a:bodyPr/>
          <a:lstStyle/>
          <a:p>
            <a:pPr lvl="0"/>
            <a:fld id="{B6DBAD5E-4739-4323-AB4D-97A7392194BD}" type="datetime1">
              <a:rPr lang="en-US" smtClean="0"/>
              <a:t>7/14/2020</a:t>
            </a:fld>
            <a:endParaRPr lang="en-US"/>
          </a:p>
        </p:txBody>
      </p:sp>
      <p:sp>
        <p:nvSpPr>
          <p:cNvPr id="8" name="Footer Placeholder 7">
            <a:extLst>
              <a:ext uri="{FF2B5EF4-FFF2-40B4-BE49-F238E27FC236}">
                <a16:creationId xmlns:a16="http://schemas.microsoft.com/office/drawing/2014/main" id="{4E8B56B1-F320-446A-8FD4-C9467FF488DA}"/>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E13DC5C6-C6E5-45E5-B737-E672614022C5}"/>
              </a:ext>
            </a:extLst>
          </p:cNvPr>
          <p:cNvSpPr>
            <a:spLocks noGrp="1"/>
          </p:cNvSpPr>
          <p:nvPr>
            <p:ph type="sldNum" sz="quarter" idx="12"/>
          </p:nvPr>
        </p:nvSpPr>
        <p:spPr/>
        <p:txBody>
          <a:bodyPr/>
          <a:lstStyle/>
          <a:p>
            <a:pPr lvl="0"/>
            <a:fld id="{F289125B-D7A9-4F19-AAA9-C698456BE9AA}" type="slidenum">
              <a:rPr lang="en-US" smtClean="0"/>
              <a:t>‹#›</a:t>
            </a:fld>
            <a:endParaRPr lang="en-US"/>
          </a:p>
        </p:txBody>
      </p:sp>
    </p:spTree>
    <p:extLst>
      <p:ext uri="{BB962C8B-B14F-4D97-AF65-F5344CB8AC3E}">
        <p14:creationId xmlns:p14="http://schemas.microsoft.com/office/powerpoint/2010/main" val="420774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D43F-54A4-458F-8557-5DDC5DDD32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B2F0D3-A956-4C8B-8ECC-32492FBDF1B2}"/>
              </a:ext>
            </a:extLst>
          </p:cNvPr>
          <p:cNvSpPr>
            <a:spLocks noGrp="1"/>
          </p:cNvSpPr>
          <p:nvPr>
            <p:ph type="dt" sz="half" idx="10"/>
          </p:nvPr>
        </p:nvSpPr>
        <p:spPr/>
        <p:txBody>
          <a:bodyPr/>
          <a:lstStyle/>
          <a:p>
            <a:pPr lvl="0"/>
            <a:fld id="{1417DD69-99C7-4807-BB90-6CCD9B9482C3}" type="datetime1">
              <a:rPr lang="en-US" smtClean="0"/>
              <a:t>7/14/2020</a:t>
            </a:fld>
            <a:endParaRPr lang="en-US"/>
          </a:p>
        </p:txBody>
      </p:sp>
      <p:sp>
        <p:nvSpPr>
          <p:cNvPr id="4" name="Footer Placeholder 3">
            <a:extLst>
              <a:ext uri="{FF2B5EF4-FFF2-40B4-BE49-F238E27FC236}">
                <a16:creationId xmlns:a16="http://schemas.microsoft.com/office/drawing/2014/main" id="{EF3A55C0-5B27-434D-A031-77CD7264063E}"/>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1C54F2C6-2E3C-4613-93DB-1CA8765298F3}"/>
              </a:ext>
            </a:extLst>
          </p:cNvPr>
          <p:cNvSpPr>
            <a:spLocks noGrp="1"/>
          </p:cNvSpPr>
          <p:nvPr>
            <p:ph type="sldNum" sz="quarter" idx="12"/>
          </p:nvPr>
        </p:nvSpPr>
        <p:spPr/>
        <p:txBody>
          <a:bodyPr/>
          <a:lstStyle/>
          <a:p>
            <a:pPr lvl="0"/>
            <a:fld id="{47AD17BE-AD24-4311-9EB6-DE11E2572027}" type="slidenum">
              <a:rPr lang="en-US" smtClean="0"/>
              <a:t>‹#›</a:t>
            </a:fld>
            <a:endParaRPr lang="en-US"/>
          </a:p>
        </p:txBody>
      </p:sp>
    </p:spTree>
    <p:extLst>
      <p:ext uri="{BB962C8B-B14F-4D97-AF65-F5344CB8AC3E}">
        <p14:creationId xmlns:p14="http://schemas.microsoft.com/office/powerpoint/2010/main" val="3005285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00D8E-C031-4BCB-B6D1-C64AC44CFD2B}"/>
              </a:ext>
            </a:extLst>
          </p:cNvPr>
          <p:cNvSpPr>
            <a:spLocks noGrp="1"/>
          </p:cNvSpPr>
          <p:nvPr>
            <p:ph type="dt" sz="half" idx="10"/>
          </p:nvPr>
        </p:nvSpPr>
        <p:spPr/>
        <p:txBody>
          <a:bodyPr/>
          <a:lstStyle/>
          <a:p>
            <a:pPr lvl="0"/>
            <a:fld id="{8224B923-BBDF-4789-B360-D98520B35557}" type="datetime1">
              <a:rPr lang="en-US" smtClean="0"/>
              <a:t>7/14/2020</a:t>
            </a:fld>
            <a:endParaRPr lang="en-US"/>
          </a:p>
        </p:txBody>
      </p:sp>
      <p:sp>
        <p:nvSpPr>
          <p:cNvPr id="3" name="Footer Placeholder 2">
            <a:extLst>
              <a:ext uri="{FF2B5EF4-FFF2-40B4-BE49-F238E27FC236}">
                <a16:creationId xmlns:a16="http://schemas.microsoft.com/office/drawing/2014/main" id="{F7847FBC-3030-400B-A2B5-81B6004EB905}"/>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F83531A1-8B47-44BF-8C9D-3C36FE6B75A0}"/>
              </a:ext>
            </a:extLst>
          </p:cNvPr>
          <p:cNvSpPr>
            <a:spLocks noGrp="1"/>
          </p:cNvSpPr>
          <p:nvPr>
            <p:ph type="sldNum" sz="quarter" idx="12"/>
          </p:nvPr>
        </p:nvSpPr>
        <p:spPr/>
        <p:txBody>
          <a:bodyPr/>
          <a:lstStyle/>
          <a:p>
            <a:pPr lvl="0"/>
            <a:fld id="{A14BCC26-A74D-483A-B3A7-C2CD2139DD1E}" type="slidenum">
              <a:rPr lang="en-US" smtClean="0"/>
              <a:t>‹#›</a:t>
            </a:fld>
            <a:endParaRPr lang="en-US"/>
          </a:p>
        </p:txBody>
      </p:sp>
    </p:spTree>
    <p:extLst>
      <p:ext uri="{BB962C8B-B14F-4D97-AF65-F5344CB8AC3E}">
        <p14:creationId xmlns:p14="http://schemas.microsoft.com/office/powerpoint/2010/main" val="387430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5C47-71BB-401A-88EE-A5C330D66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375E32-75F5-4FE6-B0FD-6E314F5D30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18D68E-B029-4798-9543-37B1E140C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CA97A-F0F8-4703-B200-74C1AD182911}"/>
              </a:ext>
            </a:extLst>
          </p:cNvPr>
          <p:cNvSpPr>
            <a:spLocks noGrp="1"/>
          </p:cNvSpPr>
          <p:nvPr>
            <p:ph type="dt" sz="half" idx="10"/>
          </p:nvPr>
        </p:nvSpPr>
        <p:spPr/>
        <p:txBody>
          <a:bodyPr/>
          <a:lstStyle/>
          <a:p>
            <a:pPr lvl="0"/>
            <a:fld id="{1FEA6D5D-DC3C-4382-A930-B14CEBA13388}" type="datetime1">
              <a:rPr lang="en-US" smtClean="0"/>
              <a:t>7/14/2020</a:t>
            </a:fld>
            <a:endParaRPr lang="en-US"/>
          </a:p>
        </p:txBody>
      </p:sp>
      <p:sp>
        <p:nvSpPr>
          <p:cNvPr id="6" name="Footer Placeholder 5">
            <a:extLst>
              <a:ext uri="{FF2B5EF4-FFF2-40B4-BE49-F238E27FC236}">
                <a16:creationId xmlns:a16="http://schemas.microsoft.com/office/drawing/2014/main" id="{05B89D50-0D5C-4FF8-A4F8-2A781723775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7EE7A94-A492-4A93-9F1E-7DF579CEDED8}"/>
              </a:ext>
            </a:extLst>
          </p:cNvPr>
          <p:cNvSpPr>
            <a:spLocks noGrp="1"/>
          </p:cNvSpPr>
          <p:nvPr>
            <p:ph type="sldNum" sz="quarter" idx="12"/>
          </p:nvPr>
        </p:nvSpPr>
        <p:spPr/>
        <p:txBody>
          <a:bodyPr/>
          <a:lstStyle/>
          <a:p>
            <a:pPr lvl="0"/>
            <a:fld id="{D50DF7BB-5266-4F47-B2B3-4B0985E7A27B}" type="slidenum">
              <a:rPr lang="en-US" smtClean="0"/>
              <a:t>‹#›</a:t>
            </a:fld>
            <a:endParaRPr lang="en-US"/>
          </a:p>
        </p:txBody>
      </p:sp>
    </p:spTree>
    <p:extLst>
      <p:ext uri="{BB962C8B-B14F-4D97-AF65-F5344CB8AC3E}">
        <p14:creationId xmlns:p14="http://schemas.microsoft.com/office/powerpoint/2010/main" val="65023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7B79-78AE-4A6E-826A-67B53B4A7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4CE87F-A807-41CF-BC85-6E7B81D32B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F0EEF-7EFB-4E43-9870-F64EF1B4B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0CEBF-1306-4DF3-8241-ADB266197009}"/>
              </a:ext>
            </a:extLst>
          </p:cNvPr>
          <p:cNvSpPr>
            <a:spLocks noGrp="1"/>
          </p:cNvSpPr>
          <p:nvPr>
            <p:ph type="dt" sz="half" idx="10"/>
          </p:nvPr>
        </p:nvSpPr>
        <p:spPr/>
        <p:txBody>
          <a:bodyPr/>
          <a:lstStyle/>
          <a:p>
            <a:pPr lvl="0"/>
            <a:fld id="{16C92D30-3C9C-43F6-8B31-EBE1432D3393}" type="datetime1">
              <a:rPr lang="en-US" smtClean="0"/>
              <a:t>7/14/2020</a:t>
            </a:fld>
            <a:endParaRPr lang="en-US"/>
          </a:p>
        </p:txBody>
      </p:sp>
      <p:sp>
        <p:nvSpPr>
          <p:cNvPr id="6" name="Footer Placeholder 5">
            <a:extLst>
              <a:ext uri="{FF2B5EF4-FFF2-40B4-BE49-F238E27FC236}">
                <a16:creationId xmlns:a16="http://schemas.microsoft.com/office/drawing/2014/main" id="{082B16B3-907F-4ADF-B50E-AE07D6B74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635EA-2F15-42D7-A6D6-4D5D06E5C939}"/>
              </a:ext>
            </a:extLst>
          </p:cNvPr>
          <p:cNvSpPr>
            <a:spLocks noGrp="1"/>
          </p:cNvSpPr>
          <p:nvPr>
            <p:ph type="sldNum" sz="quarter" idx="12"/>
          </p:nvPr>
        </p:nvSpPr>
        <p:spPr/>
        <p:txBody>
          <a:bodyPr/>
          <a:lstStyle/>
          <a:p>
            <a:pPr lvl="0"/>
            <a:fld id="{389D2C08-0840-4BB5-A1C5-3D8F6F0C1B9E}" type="slidenum">
              <a:rPr lang="en-US" smtClean="0"/>
              <a:t>‹#›</a:t>
            </a:fld>
            <a:endParaRPr lang="en-US"/>
          </a:p>
        </p:txBody>
      </p:sp>
    </p:spTree>
    <p:extLst>
      <p:ext uri="{BB962C8B-B14F-4D97-AF65-F5344CB8AC3E}">
        <p14:creationId xmlns:p14="http://schemas.microsoft.com/office/powerpoint/2010/main" val="360157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3F1C2C-DF05-4643-8B58-4FF4EA9AC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476230-6E5C-4C97-9CD4-F09A4C3298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242D2-AFC3-4273-8D00-32EE055CC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16DE9578-2CC0-476D-8DEA-FEEC51296343}" type="datetime1">
              <a:rPr lang="en-US" smtClean="0"/>
              <a:t>7/14/2020</a:t>
            </a:fld>
            <a:endParaRPr lang="en-US"/>
          </a:p>
        </p:txBody>
      </p:sp>
      <p:sp>
        <p:nvSpPr>
          <p:cNvPr id="5" name="Footer Placeholder 4">
            <a:extLst>
              <a:ext uri="{FF2B5EF4-FFF2-40B4-BE49-F238E27FC236}">
                <a16:creationId xmlns:a16="http://schemas.microsoft.com/office/drawing/2014/main" id="{5B1B257E-41F4-462C-8FA6-062DDF739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BC4C35FD-406A-4294-B4FF-EC6B28B98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0272B885-2512-4506-A9B3-6FE5D794E909}" type="slidenum">
              <a:rPr lang="en-US" smtClean="0"/>
              <a:t>‹#›</a:t>
            </a:fld>
            <a:endParaRPr lang="en-US"/>
          </a:p>
        </p:txBody>
      </p:sp>
    </p:spTree>
    <p:extLst>
      <p:ext uri="{BB962C8B-B14F-4D97-AF65-F5344CB8AC3E}">
        <p14:creationId xmlns:p14="http://schemas.microsoft.com/office/powerpoint/2010/main" val="23372856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jS0TJT6H_KE"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arl.oncell.com/en/sandburg-home-tour-92015.html"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itle bar with black background and the words Carl Sandburg Home National Historic Site in white text.  A National Park Service arrowhead is on the right.">
            <a:extLst>
              <a:ext uri="{FF2B5EF4-FFF2-40B4-BE49-F238E27FC236}">
                <a16:creationId xmlns:a16="http://schemas.microsoft.com/office/drawing/2014/main" id="{277F69B2-A0BD-4C77-BA24-8D6066045A5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1437" y="532843"/>
            <a:ext cx="10949126" cy="1049059"/>
          </a:xfrm>
          <a:prstGeom prst="rect">
            <a:avLst/>
          </a:prstGeom>
        </p:spPr>
      </p:pic>
      <p:sp>
        <p:nvSpPr>
          <p:cNvPr id="10" name="Title">
            <a:extLst>
              <a:ext uri="{FF2B5EF4-FFF2-40B4-BE49-F238E27FC236}">
                <a16:creationId xmlns:a16="http://schemas.microsoft.com/office/drawing/2014/main" id="{02DBC720-172F-4070-B0A2-3449D912BE03}"/>
              </a:ext>
            </a:extLst>
          </p:cNvPr>
          <p:cNvSpPr/>
          <p:nvPr/>
        </p:nvSpPr>
        <p:spPr>
          <a:xfrm>
            <a:off x="1273629" y="2323322"/>
            <a:ext cx="5443808" cy="3016210"/>
          </a:xfrm>
          <a:prstGeom prst="rect">
            <a:avLst/>
          </a:prstGeom>
        </p:spPr>
        <p:txBody>
          <a:bodyPr wrap="square">
            <a:spAutoFit/>
          </a:bodyPr>
          <a:lstStyle/>
          <a:p>
            <a:r>
              <a:rPr lang="en-US" sz="2800" b="1" dirty="0">
                <a:solidFill>
                  <a:srgbClr val="222222"/>
                </a:solidFill>
                <a:latin typeface="Cambria" panose="02040503050406030204" pitchFamily="18" charset="0"/>
                <a:ea typeface="Cambria" panose="02040503050406030204" pitchFamily="18" charset="0"/>
              </a:rPr>
              <a:t>"Poet of the People“</a:t>
            </a:r>
          </a:p>
          <a:p>
            <a:endParaRPr lang="en-US" dirty="0">
              <a:solidFill>
                <a:srgbClr val="222222"/>
              </a:solidFill>
              <a:latin typeface="Cambria" panose="02040503050406030204" pitchFamily="18" charset="0"/>
              <a:ea typeface="Cambria" panose="02040503050406030204" pitchFamily="18" charset="0"/>
            </a:endParaRPr>
          </a:p>
          <a:p>
            <a:r>
              <a:rPr lang="en-US" dirty="0">
                <a:solidFill>
                  <a:srgbClr val="555555"/>
                </a:solidFill>
                <a:latin typeface="Arial" panose="020B0604020202020204" pitchFamily="34" charset="0"/>
              </a:rPr>
              <a:t>Carl Sandburg provided a popular voice for the American people of the twentieth century and still speaks to us through his words, activism, music and the beauty and serenity of Carl Sandburg Home National Historic Site.</a:t>
            </a:r>
          </a:p>
          <a:p>
            <a:endParaRPr lang="en-US" b="0" i="0" dirty="0">
              <a:solidFill>
                <a:srgbClr val="555555"/>
              </a:solidFill>
              <a:effectLst/>
              <a:latin typeface="Arial" panose="020B0604020202020204" pitchFamily="34" charset="0"/>
            </a:endParaRPr>
          </a:p>
          <a:p>
            <a:endParaRPr lang="en-US" dirty="0">
              <a:solidFill>
                <a:srgbClr val="555555"/>
              </a:solidFill>
              <a:latin typeface="Arial" panose="020B0604020202020204" pitchFamily="34" charset="0"/>
            </a:endParaRPr>
          </a:p>
          <a:p>
            <a:r>
              <a:rPr lang="en-US" b="0" i="0" dirty="0">
                <a:solidFill>
                  <a:srgbClr val="555555"/>
                </a:solidFill>
                <a:effectLst/>
                <a:latin typeface="Arial" panose="020B0604020202020204" pitchFamily="34" charset="0"/>
              </a:rPr>
              <a:t>www.nps.gov/carl</a:t>
            </a:r>
          </a:p>
        </p:txBody>
      </p:sp>
      <p:pic>
        <p:nvPicPr>
          <p:cNvPr id="11" name="Picture 10" descr="Black and white portrait photo of Carl Sandburg.">
            <a:extLst>
              <a:ext uri="{FF2B5EF4-FFF2-40B4-BE49-F238E27FC236}">
                <a16:creationId xmlns:a16="http://schemas.microsoft.com/office/drawing/2014/main" id="{A9DDDDCA-6EF4-43F8-A8E7-EB2EDD380CCC}"/>
              </a:ext>
            </a:extLst>
          </p:cNvPr>
          <p:cNvPicPr>
            <a:picLocks noChangeAspect="1"/>
          </p:cNvPicPr>
          <p:nvPr/>
        </p:nvPicPr>
        <p:blipFill>
          <a:blip r:embed="rId3"/>
          <a:stretch>
            <a:fillRect/>
          </a:stretch>
        </p:blipFill>
        <p:spPr>
          <a:xfrm>
            <a:off x="8772967" y="2323322"/>
            <a:ext cx="2797596" cy="3592286"/>
          </a:xfrm>
          <a:prstGeom prst="rect">
            <a:avLst/>
          </a:prstGeom>
        </p:spPr>
      </p:pic>
      <p:sp>
        <p:nvSpPr>
          <p:cNvPr id="2" name="Slide Number Placeholder 1">
            <a:extLst>
              <a:ext uri="{FF2B5EF4-FFF2-40B4-BE49-F238E27FC236}">
                <a16:creationId xmlns:a16="http://schemas.microsoft.com/office/drawing/2014/main" id="{B3A10232-4D36-4085-82A5-E8DF2942A442}"/>
              </a:ext>
            </a:extLst>
          </p:cNvPr>
          <p:cNvSpPr>
            <a:spLocks noGrp="1"/>
          </p:cNvSpPr>
          <p:nvPr>
            <p:ph type="sldNum" sz="quarter" idx="12"/>
          </p:nvPr>
        </p:nvSpPr>
        <p:spPr/>
        <p:txBody>
          <a:bodyPr/>
          <a:lstStyle/>
          <a:p>
            <a:pPr lvl="0"/>
            <a:fld id="{A14BCC26-A74D-483A-B3A7-C2CD2139DD1E}" type="slidenum">
              <a:rPr lang="en-US" smtClean="0"/>
              <a:t>1</a:t>
            </a:fld>
            <a:endParaRPr lang="en-US"/>
          </a:p>
        </p:txBody>
      </p:sp>
    </p:spTree>
    <p:extLst>
      <p:ext uri="{BB962C8B-B14F-4D97-AF65-F5344CB8AC3E}">
        <p14:creationId xmlns:p14="http://schemas.microsoft.com/office/powerpoint/2010/main" val="76998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4B1884-B4A2-46B5-867E-E1351FADF85D}"/>
              </a:ext>
              <a:ext uri="{C183D7F6-B498-43B3-948B-1728B52AA6E4}">
                <adec:decorative xmlns:adec="http://schemas.microsoft.com/office/drawing/2017/decorative" val="1"/>
              </a:ext>
            </a:extLst>
          </p:cNvPr>
          <p:cNvSpPr/>
          <p:nvPr/>
        </p:nvSpPr>
        <p:spPr>
          <a:xfrm>
            <a:off x="502023" y="402771"/>
            <a:ext cx="11211669" cy="10926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F93BD6-02A7-4B8F-B226-78497937808E}"/>
              </a:ext>
            </a:extLst>
          </p:cNvPr>
          <p:cNvSpPr txBox="1">
            <a:spLocks noGrp="1"/>
          </p:cNvSpPr>
          <p:nvPr>
            <p:ph type="ctrTitle"/>
          </p:nvPr>
        </p:nvSpPr>
        <p:spPr>
          <a:xfrm>
            <a:off x="502023" y="402771"/>
            <a:ext cx="11211669" cy="1092628"/>
          </a:xfrm>
        </p:spPr>
        <p:txBody>
          <a:bodyPr anchor="t">
            <a:normAutofit/>
          </a:bodyPr>
          <a:lstStyle/>
          <a:p>
            <a:pPr lvl="0" algn="l"/>
            <a:r>
              <a:rPr lang="en-US" sz="3600" b="1" dirty="0">
                <a:latin typeface="Arial" panose="020B0604020202020204" pitchFamily="34" charset="0"/>
                <a:cs typeface="Arial" panose="020B0604020202020204" pitchFamily="34" charset="0"/>
              </a:rPr>
              <a:t>Carl Sandburg’s Connemara</a:t>
            </a:r>
            <a:br>
              <a:rPr lang="en-US" i="1"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Grades 6</a:t>
            </a:r>
            <a:r>
              <a:rPr lang="en-US" sz="2800" i="1" baseline="30000" dirty="0">
                <a:latin typeface="Arial" panose="020B0604020202020204" pitchFamily="34" charset="0"/>
                <a:cs typeface="Arial" panose="020B0604020202020204" pitchFamily="34" charset="0"/>
              </a:rPr>
              <a:t>th</a:t>
            </a:r>
            <a:r>
              <a:rPr lang="en-US" sz="2800" i="1" dirty="0">
                <a:latin typeface="Arial" panose="020B0604020202020204" pitchFamily="34" charset="0"/>
                <a:cs typeface="Arial" panose="020B0604020202020204" pitchFamily="34" charset="0"/>
              </a:rPr>
              <a:t>-8</a:t>
            </a:r>
            <a:r>
              <a:rPr lang="en-US" sz="2800" i="1" baseline="30000" dirty="0">
                <a:latin typeface="Arial" panose="020B0604020202020204" pitchFamily="34" charset="0"/>
                <a:cs typeface="Arial" panose="020B0604020202020204" pitchFamily="34" charset="0"/>
              </a:rPr>
              <a:t>th</a:t>
            </a:r>
            <a:endParaRPr lang="en-US" sz="2800" dirty="0">
              <a:cs typeface="Calibri Light"/>
            </a:endParaRPr>
          </a:p>
        </p:txBody>
      </p:sp>
      <p:pic>
        <p:nvPicPr>
          <p:cNvPr id="10" name="Picture 9" descr="View of Carl Sandburg's study. On the right are bookshelves and crates filled with books and papers.  In the middle is a chair next to a small wood stove. On the left is Sandburg's desk with a chair and lamp, surrounded by more bookshelves and crates, filled with paper and books.">
            <a:extLst>
              <a:ext uri="{FF2B5EF4-FFF2-40B4-BE49-F238E27FC236}">
                <a16:creationId xmlns:a16="http://schemas.microsoft.com/office/drawing/2014/main" id="{E6CEA4D2-D2A0-48D7-99D5-233B7E659220}"/>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35259" y="1655912"/>
            <a:ext cx="3893198" cy="2585084"/>
          </a:xfrm>
          <a:prstGeom prst="rect">
            <a:avLst/>
          </a:prstGeom>
        </p:spPr>
      </p:pic>
      <p:sp>
        <p:nvSpPr>
          <p:cNvPr id="9" name="TextBox 8">
            <a:extLst>
              <a:ext uri="{FF2B5EF4-FFF2-40B4-BE49-F238E27FC236}">
                <a16:creationId xmlns:a16="http://schemas.microsoft.com/office/drawing/2014/main" id="{DC2047BB-6120-48B7-B390-0AE0DED9F1DC}"/>
              </a:ext>
            </a:extLst>
          </p:cNvPr>
          <p:cNvSpPr txBox="1"/>
          <p:nvPr/>
        </p:nvSpPr>
        <p:spPr>
          <a:xfrm>
            <a:off x="4844248" y="1533652"/>
            <a:ext cx="2503503" cy="286232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Carl Sandburg lived at Connemara for the last 22 years of his life.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What inferences can you make about Carl Sandburg based on the objects he had in his home?</a:t>
            </a:r>
            <a:endParaRPr lang="en-US" dirty="0">
              <a:latin typeface="Arial" panose="020B0604020202020204" pitchFamily="34" charset="0"/>
              <a:cs typeface="Arial" panose="020B0604020202020204" pitchFamily="34" charset="0"/>
            </a:endParaRPr>
          </a:p>
        </p:txBody>
      </p:sp>
      <p:pic>
        <p:nvPicPr>
          <p:cNvPr id="13" name="Picture 12" descr="View of Carl Sandburg's correspondence office on the main floor of the house. There are 2 desks, on each side of the room.  The room has bookshelves on all walls. There is a typewriter on a small table and chair near the center of the room.">
            <a:extLst>
              <a:ext uri="{FF2B5EF4-FFF2-40B4-BE49-F238E27FC236}">
                <a16:creationId xmlns:a16="http://schemas.microsoft.com/office/drawing/2014/main" id="{D2A2A63D-F23D-4B85-943C-10DC2CCF101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58431" y="1655912"/>
            <a:ext cx="3893199" cy="2585084"/>
          </a:xfrm>
          <a:prstGeom prst="rect">
            <a:avLst/>
          </a:prstGeom>
        </p:spPr>
      </p:pic>
      <p:sp>
        <p:nvSpPr>
          <p:cNvPr id="3" name="TextBox2">
            <a:extLst>
              <a:ext uri="{FF2B5EF4-FFF2-40B4-BE49-F238E27FC236}">
                <a16:creationId xmlns:a16="http://schemas.microsoft.com/office/drawing/2014/main" id="{1DB62DCD-5362-4E6B-B12E-B761843D4501}"/>
              </a:ext>
            </a:extLst>
          </p:cNvPr>
          <p:cNvSpPr txBox="1">
            <a:spLocks noGrp="1"/>
          </p:cNvSpPr>
          <p:nvPr>
            <p:ph type="subTitle" idx="1"/>
          </p:nvPr>
        </p:nvSpPr>
        <p:spPr>
          <a:xfrm>
            <a:off x="502023" y="4556487"/>
            <a:ext cx="11127725" cy="1996253"/>
          </a:xfrm>
        </p:spPr>
        <p:txBody>
          <a:bodyPr>
            <a:noAutofit/>
          </a:bodyPr>
          <a:lstStyle/>
          <a:p>
            <a:pPr lvl="0" algn="l">
              <a:lnSpc>
                <a:spcPct val="120000"/>
              </a:lnSpc>
              <a:spcBef>
                <a:spcPts val="0"/>
              </a:spcBef>
            </a:pPr>
            <a:r>
              <a:rPr lang="en-US" sz="1800" b="1" dirty="0">
                <a:latin typeface="Arial" panose="020B0604020202020204" pitchFamily="34" charset="0"/>
                <a:cs typeface="Arial" panose="020B0604020202020204" pitchFamily="34" charset="0"/>
              </a:rPr>
              <a:t>  Tasks:  </a:t>
            </a:r>
            <a:r>
              <a:rPr lang="en-US" sz="1800" dirty="0">
                <a:latin typeface="Arial" panose="020B0604020202020204" pitchFamily="34" charset="0"/>
                <a:cs typeface="Arial" panose="020B0604020202020204" pitchFamily="34" charset="0"/>
              </a:rPr>
              <a:t>                                                                                            </a:t>
            </a:r>
          </a:p>
          <a:p>
            <a:pPr lvl="0" algn="l">
              <a:lnSpc>
                <a:spcPct val="120000"/>
              </a:lnSpc>
              <a:spcBef>
                <a:spcPts val="0"/>
              </a:spcBef>
            </a:pPr>
            <a:r>
              <a:rPr lang="en-US" sz="1800" dirty="0">
                <a:latin typeface="Arial" panose="020B0604020202020204" pitchFamily="34" charset="0"/>
                <a:cs typeface="Arial" panose="020B0604020202020204" pitchFamily="34" charset="0"/>
              </a:rPr>
              <a:t>1) Complete the activating strategy on slide 3.  What object describes you?</a:t>
            </a:r>
          </a:p>
          <a:p>
            <a:pPr lvl="0" algn="l">
              <a:lnSpc>
                <a:spcPct val="120000"/>
              </a:lnSpc>
              <a:spcBef>
                <a:spcPts val="0"/>
              </a:spcBef>
            </a:pPr>
            <a:r>
              <a:rPr lang="en-US" sz="1800" dirty="0">
                <a:latin typeface="Arial" panose="020B0604020202020204" pitchFamily="34" charset="0"/>
                <a:cs typeface="Arial" panose="020B0604020202020204" pitchFamily="34" charset="0"/>
              </a:rPr>
              <a:t>2) Watch the video on slide 4 to learn about Carl Sandburg’s Connemara. </a:t>
            </a:r>
          </a:p>
          <a:p>
            <a:pPr lvl="0" algn="l">
              <a:lnSpc>
                <a:spcPct val="120000"/>
              </a:lnSpc>
              <a:spcBef>
                <a:spcPts val="0"/>
              </a:spcBef>
            </a:pPr>
            <a:r>
              <a:rPr lang="en-US" sz="1800" dirty="0">
                <a:latin typeface="Arial" panose="020B0604020202020204" pitchFamily="34" charset="0"/>
                <a:cs typeface="Arial" panose="020B0604020202020204" pitchFamily="34" charset="0"/>
              </a:rPr>
              <a:t>3) Take a Virtual Tour of Connemara on slide 8.        </a:t>
            </a:r>
          </a:p>
          <a:p>
            <a:pPr lvl="0" algn="l">
              <a:lnSpc>
                <a:spcPct val="120000"/>
              </a:lnSpc>
              <a:spcBef>
                <a:spcPts val="0"/>
              </a:spcBef>
            </a:pPr>
            <a:r>
              <a:rPr lang="en-US" sz="1800" dirty="0">
                <a:latin typeface="Arial" panose="020B0604020202020204" pitchFamily="34" charset="0"/>
                <a:cs typeface="Arial" panose="020B0604020202020204" pitchFamily="34" charset="0"/>
              </a:rPr>
              <a:t>4) Write to explain what you infer about Carl Sandburg based on one object that you saw on the tour.</a:t>
            </a:r>
          </a:p>
        </p:txBody>
      </p:sp>
      <p:sp>
        <p:nvSpPr>
          <p:cNvPr id="4" name="Slide Number Placeholder 3">
            <a:extLst>
              <a:ext uri="{FF2B5EF4-FFF2-40B4-BE49-F238E27FC236}">
                <a16:creationId xmlns:a16="http://schemas.microsoft.com/office/drawing/2014/main" id="{8D71E651-5E6D-492B-87E5-046F2ACA0D6C}"/>
              </a:ext>
            </a:extLst>
          </p:cNvPr>
          <p:cNvSpPr>
            <a:spLocks noGrp="1"/>
          </p:cNvSpPr>
          <p:nvPr>
            <p:ph type="sldNum" sz="quarter" idx="12"/>
          </p:nvPr>
        </p:nvSpPr>
        <p:spPr/>
        <p:txBody>
          <a:bodyPr/>
          <a:lstStyle/>
          <a:p>
            <a:pPr lvl="0"/>
            <a:fld id="{8329F7AE-B8B5-41E4-8E59-43B18D93DC92}"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42A595-F92B-4C24-A435-BA066BBDC1F5}"/>
              </a:ext>
              <a:ext uri="{C183D7F6-B498-43B3-948B-1728B52AA6E4}">
                <adec:decorative xmlns:adec="http://schemas.microsoft.com/office/drawing/2017/decorative" val="1"/>
              </a:ext>
            </a:extLst>
          </p:cNvPr>
          <p:cNvSpPr/>
          <p:nvPr/>
        </p:nvSpPr>
        <p:spPr>
          <a:xfrm>
            <a:off x="502023" y="384464"/>
            <a:ext cx="11211669" cy="144116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A744D66-F3D3-4A71-844C-FF8F7B265460}"/>
              </a:ext>
            </a:extLst>
          </p:cNvPr>
          <p:cNvSpPr>
            <a:spLocks noGrp="1"/>
          </p:cNvSpPr>
          <p:nvPr>
            <p:ph type="title"/>
          </p:nvPr>
        </p:nvSpPr>
        <p:spPr>
          <a:xfrm>
            <a:off x="838200" y="474157"/>
            <a:ext cx="10515600" cy="1441161"/>
          </a:xfrm>
        </p:spPr>
        <p:txBody>
          <a:bodyPr>
            <a:normAutofit fontScale="90000"/>
          </a:bodyPr>
          <a:lstStyle/>
          <a:p>
            <a:pPr lvl="0">
              <a:defRPr sz="1800" b="0" i="0" u="none" strike="noStrike" kern="0" cap="none" spc="0" baseline="0">
                <a:solidFill>
                  <a:srgbClr val="000000"/>
                </a:solidFill>
                <a:uFillTx/>
              </a:defRPr>
            </a:pPr>
            <a:r>
              <a:rPr lang="en-US" sz="2700" b="1" dirty="0">
                <a:latin typeface="Arial" panose="020B0604020202020204" pitchFamily="34" charset="0"/>
                <a:cs typeface="Arial" panose="020B0604020202020204" pitchFamily="34" charset="0"/>
              </a:rPr>
              <a:t>If you were to pick just one object to describe you what would it be?</a:t>
            </a:r>
            <a:br>
              <a:rPr lang="en-US" dirty="0"/>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Insert a picture of that object and write to explain why that object describes you.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What does that object tell someone about you? </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7" name="Rectangle 6" descr="Large empty box to place your image in">
            <a:extLst>
              <a:ext uri="{FF2B5EF4-FFF2-40B4-BE49-F238E27FC236}">
                <a16:creationId xmlns:a16="http://schemas.microsoft.com/office/drawing/2014/main" id="{DE491551-7C45-4ED9-BC7F-F998302759F6}"/>
              </a:ext>
            </a:extLst>
          </p:cNvPr>
          <p:cNvSpPr/>
          <p:nvPr/>
        </p:nvSpPr>
        <p:spPr>
          <a:xfrm>
            <a:off x="838200" y="2029330"/>
            <a:ext cx="4680857" cy="4351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95C4F21-9B7D-41CA-9211-D21A38DB99F9}"/>
              </a:ext>
            </a:extLst>
          </p:cNvPr>
          <p:cNvSpPr txBox="1"/>
          <p:nvPr/>
        </p:nvSpPr>
        <p:spPr>
          <a:xfrm>
            <a:off x="838200" y="2029330"/>
            <a:ext cx="4800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Place object in this box</a:t>
            </a:r>
          </a:p>
        </p:txBody>
      </p:sp>
      <p:sp>
        <p:nvSpPr>
          <p:cNvPr id="9" name="TextBox 8">
            <a:extLst>
              <a:ext uri="{FF2B5EF4-FFF2-40B4-BE49-F238E27FC236}">
                <a16:creationId xmlns:a16="http://schemas.microsoft.com/office/drawing/2014/main" id="{1D6F116C-F678-4FE1-BD81-B79209136D64}"/>
              </a:ext>
            </a:extLst>
          </p:cNvPr>
          <p:cNvSpPr txBox="1"/>
          <p:nvPr/>
        </p:nvSpPr>
        <p:spPr>
          <a:xfrm>
            <a:off x="6172200" y="2029330"/>
            <a:ext cx="5181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Write your answer here:</a:t>
            </a:r>
          </a:p>
        </p:txBody>
      </p:sp>
      <p:sp>
        <p:nvSpPr>
          <p:cNvPr id="2" name="Slide Number Placeholder 1">
            <a:extLst>
              <a:ext uri="{FF2B5EF4-FFF2-40B4-BE49-F238E27FC236}">
                <a16:creationId xmlns:a16="http://schemas.microsoft.com/office/drawing/2014/main" id="{6317C550-5458-4DC7-A0C8-7C9754A4D6A7}"/>
              </a:ext>
            </a:extLst>
          </p:cNvPr>
          <p:cNvSpPr>
            <a:spLocks noGrp="1"/>
          </p:cNvSpPr>
          <p:nvPr>
            <p:ph type="sldNum" sz="quarter" idx="12"/>
          </p:nvPr>
        </p:nvSpPr>
        <p:spPr/>
        <p:txBody>
          <a:bodyPr/>
          <a:lstStyle/>
          <a:p>
            <a:pPr lvl="0"/>
            <a:fld id="{79775883-D932-45A5-A333-37B49F23B46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A94D24-A8F1-4941-81CA-EA5EFF64D3FE}"/>
              </a:ext>
              <a:ext uri="{C183D7F6-B498-43B3-948B-1728B52AA6E4}">
                <adec:decorative xmlns:adec="http://schemas.microsoft.com/office/drawing/2017/decorative" val="1"/>
              </a:ext>
            </a:extLst>
          </p:cNvPr>
          <p:cNvSpPr/>
          <p:nvPr/>
        </p:nvSpPr>
        <p:spPr>
          <a:xfrm>
            <a:off x="502023" y="402772"/>
            <a:ext cx="11211006" cy="197054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
            <a:extLst>
              <a:ext uri="{FF2B5EF4-FFF2-40B4-BE49-F238E27FC236}">
                <a16:creationId xmlns:a16="http://schemas.microsoft.com/office/drawing/2014/main" id="{52C4B49A-04E7-4B56-BD80-768FB53A0C08}"/>
              </a:ext>
            </a:extLst>
          </p:cNvPr>
          <p:cNvSpPr>
            <a:spLocks noGrp="1"/>
          </p:cNvSpPr>
          <p:nvPr>
            <p:ph type="title"/>
          </p:nvPr>
        </p:nvSpPr>
        <p:spPr>
          <a:xfrm>
            <a:off x="838198" y="518772"/>
            <a:ext cx="3932238" cy="1325563"/>
          </a:xfrm>
        </p:spPr>
        <p:txBody>
          <a:bodyPr>
            <a:normAutofit/>
          </a:bodyPr>
          <a:lstStyle/>
          <a:p>
            <a:r>
              <a:rPr lang="en-US" sz="3600" b="1" dirty="0">
                <a:latin typeface="Arial" panose="020B0604020202020204" pitchFamily="34" charset="0"/>
                <a:cs typeface="Arial" panose="020B0604020202020204" pitchFamily="34" charset="0"/>
              </a:rPr>
              <a:t>Carl Sandburg’s Connemara</a:t>
            </a:r>
          </a:p>
        </p:txBody>
      </p:sp>
      <p:sp>
        <p:nvSpPr>
          <p:cNvPr id="13" name="TextBox 3">
            <a:extLst>
              <a:ext uri="{FF2B5EF4-FFF2-40B4-BE49-F238E27FC236}">
                <a16:creationId xmlns:a16="http://schemas.microsoft.com/office/drawing/2014/main" id="{430A4285-1C8E-4C89-A26C-CA31968B87C5}"/>
              </a:ext>
            </a:extLst>
          </p:cNvPr>
          <p:cNvSpPr txBox="1">
            <a:spLocks/>
          </p:cNvSpPr>
          <p:nvPr/>
        </p:nvSpPr>
        <p:spPr>
          <a:xfrm>
            <a:off x="4952999" y="631370"/>
            <a:ext cx="6596743" cy="1741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000" b="1" dirty="0">
                <a:latin typeface="Arial" panose="020B0604020202020204" pitchFamily="34" charset="0"/>
                <a:cs typeface="Arial" panose="020B0604020202020204" pitchFamily="34" charset="0"/>
              </a:rPr>
              <a:t>Click this link </a:t>
            </a:r>
            <a:r>
              <a:rPr lang="en-US" sz="2000" dirty="0">
                <a:latin typeface="Arial" panose="020B0604020202020204" pitchFamily="34" charset="0"/>
                <a:cs typeface="Arial" panose="020B0604020202020204" pitchFamily="34" charset="0"/>
                <a:hlinkClick r:id="rId2"/>
              </a:rPr>
              <a:t>https://www.youtube.com/watch?v=jS0TJT6H_KE</a:t>
            </a: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to learn about Carl Sandburg’s Connemara.  </a:t>
            </a:r>
            <a:br>
              <a:rPr lang="en-US" sz="20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As you watch you can pause the video and make notes about what objects you see in his house.  </a:t>
            </a:r>
          </a:p>
          <a:p>
            <a:endParaRPr lang="en-US" sz="2000" dirty="0">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DF78129B-0106-402F-A74A-7C591A35DA5A}"/>
              </a:ext>
            </a:extLst>
          </p:cNvPr>
          <p:cNvSpPr>
            <a:spLocks noGrp="1"/>
          </p:cNvSpPr>
          <p:nvPr>
            <p:ph idx="1"/>
          </p:nvPr>
        </p:nvSpPr>
        <p:spPr>
          <a:xfrm>
            <a:off x="502022" y="2693617"/>
            <a:ext cx="11211005" cy="2492406"/>
          </a:xfrm>
        </p:spPr>
        <p:txBody>
          <a:bodyPr>
            <a:normAutofit/>
          </a:bodyPr>
          <a:lstStyle/>
          <a:p>
            <a:pPr lvl="1"/>
            <a:r>
              <a:rPr lang="en-US" dirty="0"/>
              <a:t>What do you notice about the house?</a:t>
            </a:r>
          </a:p>
          <a:p>
            <a:pPr lvl="1"/>
            <a:r>
              <a:rPr lang="en-US" dirty="0"/>
              <a:t>How is the house similar or different from your house?</a:t>
            </a:r>
          </a:p>
          <a:p>
            <a:pPr lvl="1"/>
            <a:r>
              <a:rPr lang="en-US" dirty="0"/>
              <a:t>What do you notice about the objects in the house?  </a:t>
            </a:r>
          </a:p>
          <a:p>
            <a:pPr lvl="1"/>
            <a:r>
              <a:rPr lang="en-US" dirty="0"/>
              <a:t>Is there anything that surprised you?</a:t>
            </a:r>
          </a:p>
        </p:txBody>
      </p:sp>
      <p:sp>
        <p:nvSpPr>
          <p:cNvPr id="2" name="TextBox 1">
            <a:extLst>
              <a:ext uri="{FF2B5EF4-FFF2-40B4-BE49-F238E27FC236}">
                <a16:creationId xmlns:a16="http://schemas.microsoft.com/office/drawing/2014/main" id="{206FE7DE-1A8C-49A4-A3BC-CABEE7E5FD7F}"/>
              </a:ext>
            </a:extLst>
          </p:cNvPr>
          <p:cNvSpPr txBox="1"/>
          <p:nvPr/>
        </p:nvSpPr>
        <p:spPr>
          <a:xfrm>
            <a:off x="838198" y="5715000"/>
            <a:ext cx="6736775" cy="646331"/>
          </a:xfrm>
          <a:prstGeom prst="rect">
            <a:avLst/>
          </a:prstGeom>
          <a:noFill/>
        </p:spPr>
        <p:txBody>
          <a:bodyPr wrap="square" rtlCol="0">
            <a:spAutoFit/>
          </a:bodyPr>
          <a:lstStyle/>
          <a:p>
            <a:r>
              <a:rPr lang="en-US" dirty="0"/>
              <a:t>Then, look at the objects and descriptions on the next three slides to see what those objects tell us about Carl Sandburg.  </a:t>
            </a:r>
          </a:p>
        </p:txBody>
      </p:sp>
      <p:sp>
        <p:nvSpPr>
          <p:cNvPr id="3" name="Slide Number Placeholder 2">
            <a:extLst>
              <a:ext uri="{FF2B5EF4-FFF2-40B4-BE49-F238E27FC236}">
                <a16:creationId xmlns:a16="http://schemas.microsoft.com/office/drawing/2014/main" id="{BEAB2529-24FA-4986-9856-238EDA6946B1}"/>
              </a:ext>
            </a:extLst>
          </p:cNvPr>
          <p:cNvSpPr>
            <a:spLocks noGrp="1"/>
          </p:cNvSpPr>
          <p:nvPr>
            <p:ph type="sldNum" sz="quarter" idx="12"/>
          </p:nvPr>
        </p:nvSpPr>
        <p:spPr/>
        <p:txBody>
          <a:bodyPr/>
          <a:lstStyle/>
          <a:p>
            <a:pPr lvl="0"/>
            <a:fld id="{D50DF7BB-5266-4F47-B2B3-4B0985E7A27B}" type="slidenum">
              <a:rPr lang="en-US" smtClean="0"/>
              <a:t>4</a:t>
            </a:fld>
            <a:endParaRPr lang="en-US"/>
          </a:p>
        </p:txBody>
      </p:sp>
    </p:spTree>
    <p:extLst>
      <p:ext uri="{BB962C8B-B14F-4D97-AF65-F5344CB8AC3E}">
        <p14:creationId xmlns:p14="http://schemas.microsoft.com/office/powerpoint/2010/main" val="187541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4" name="Picture 2" descr="Cropped image of a plaque that was awarded to Carl Sandburg.  It reads: To Carl Sandburg. Who at age 87 becomes a lifetime member of the NAACP, and who has been a major prophet of civil rights in our time. As a reporter on the Chicago Daily News, Mr. Sandburg made this observation on July 26, 1919. A few days after the Chicago Race Riots.">
            <a:extLst>
              <a:ext uri="{FF2B5EF4-FFF2-40B4-BE49-F238E27FC236}">
                <a16:creationId xmlns:a16="http://schemas.microsoft.com/office/drawing/2014/main" id="{49D7A510-2877-449E-BE78-470BBE8244A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6061" t="4647" r="6000" b="65322"/>
          <a:stretch/>
        </p:blipFill>
        <p:spPr bwMode="auto">
          <a:xfrm>
            <a:off x="2348567" y="431586"/>
            <a:ext cx="7307827" cy="29614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a:extLst>
              <a:ext uri="{FF2B5EF4-FFF2-40B4-BE49-F238E27FC236}">
                <a16:creationId xmlns:a16="http://schemas.microsoft.com/office/drawing/2014/main" id="{C7690780-14C5-40CC-8434-6FB5BD7C143E}"/>
              </a:ext>
            </a:extLst>
          </p:cNvPr>
          <p:cNvSpPr/>
          <p:nvPr/>
        </p:nvSpPr>
        <p:spPr>
          <a:xfrm>
            <a:off x="643813" y="3859010"/>
            <a:ext cx="10515599" cy="2031325"/>
          </a:xfrm>
          <a:prstGeom prst="rect">
            <a:avLst/>
          </a:prstGeom>
        </p:spPr>
        <p:txBody>
          <a:bodyPr wrap="square">
            <a:spAutoFit/>
          </a:bodyPr>
          <a:lstStyle/>
          <a:p>
            <a:r>
              <a:rPr lang="en-US" b="1" i="1" dirty="0">
                <a:solidFill>
                  <a:srgbClr val="A3563C"/>
                </a:solidFill>
                <a:latin typeface="Arial" panose="020B0604020202020204" pitchFamily="34" charset="0"/>
                <a:cs typeface="Arial" panose="020B0604020202020204" pitchFamily="34" charset="0"/>
              </a:rPr>
              <a:t>Life Membership to the NAACP Plaque</a:t>
            </a:r>
            <a:br>
              <a:rPr lang="en-US" b="1" i="1" dirty="0">
                <a:solidFill>
                  <a:srgbClr val="A3563C"/>
                </a:solidFill>
                <a:latin typeface="Arial" panose="020B0604020202020204" pitchFamily="34" charset="0"/>
                <a:cs typeface="Arial" panose="020B0604020202020204" pitchFamily="34" charset="0"/>
              </a:rPr>
            </a:b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Carl Sandburg as a newspaper columnist covered the Chicago Race Riots in 1919. These articles were compiled into a book of the same name shortly thereafter. Sandburg stated that “pride of race will come to the negro when a dark skin is no longer associated with poverty, misery, terror and insult.” The NAACP President Roy Wilkens called Sandburg, “a major prophet of Civil Rights in our time.” Sandburg was very proud of this award. It was one of a very few that he kept in daily view.</a:t>
            </a: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5E2C1D0-8681-413C-ABED-235158591F29}"/>
              </a:ext>
            </a:extLst>
          </p:cNvPr>
          <p:cNvSpPr>
            <a:spLocks noGrp="1"/>
          </p:cNvSpPr>
          <p:nvPr>
            <p:ph type="sldNum" sz="quarter" idx="12"/>
          </p:nvPr>
        </p:nvSpPr>
        <p:spPr/>
        <p:txBody>
          <a:bodyPr/>
          <a:lstStyle/>
          <a:p>
            <a:pPr lvl="0"/>
            <a:fld id="{A14BCC26-A74D-483A-B3A7-C2CD2139DD1E}"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ip of a news article from June 4, 1942.">
            <a:extLst>
              <a:ext uri="{FF2B5EF4-FFF2-40B4-BE49-F238E27FC236}">
                <a16:creationId xmlns:a16="http://schemas.microsoft.com/office/drawing/2014/main" id="{6536ABE7-9B9B-4B75-8E90-251CE1EE81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558"/>
          <a:stretch/>
        </p:blipFill>
        <p:spPr bwMode="auto">
          <a:xfrm>
            <a:off x="304379" y="317239"/>
            <a:ext cx="4864780" cy="6014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a:extLst>
              <a:ext uri="{FF2B5EF4-FFF2-40B4-BE49-F238E27FC236}">
                <a16:creationId xmlns:a16="http://schemas.microsoft.com/office/drawing/2014/main" id="{3E10AD54-4D22-43AB-BAFC-BB009148EA3A}"/>
              </a:ext>
            </a:extLst>
          </p:cNvPr>
          <p:cNvSpPr/>
          <p:nvPr/>
        </p:nvSpPr>
        <p:spPr>
          <a:xfrm>
            <a:off x="5818909" y="785331"/>
            <a:ext cx="5413664" cy="5078313"/>
          </a:xfrm>
          <a:prstGeom prst="rect">
            <a:avLst/>
          </a:prstGeom>
        </p:spPr>
        <p:txBody>
          <a:bodyPr wrap="square">
            <a:spAutoFit/>
          </a:bodyPr>
          <a:lstStyle/>
          <a:p>
            <a:r>
              <a:rPr lang="en-US" b="1" i="1" dirty="0">
                <a:solidFill>
                  <a:srgbClr val="A3563C"/>
                </a:solidFill>
                <a:latin typeface="Arial" panose="020B0604020202020204" pitchFamily="34" charset="0"/>
                <a:cs typeface="Arial" panose="020B0604020202020204" pitchFamily="34" charset="0"/>
              </a:rPr>
              <a:t>Galesburg Post News Article</a:t>
            </a:r>
            <a:br>
              <a:rPr lang="en-US" b="1" i="1" dirty="0">
                <a:solidFill>
                  <a:srgbClr val="A3563C"/>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Sandburg takes on the issue of race in the context of the world war in a 1942 article for the Chicago Times, reprinted here in the Galesburg Post on June 4, 1942 entitled, "We Have Yet Another Front To Conquer--"The Color Line." In it Sandburg talks of the progress we have made as a nation, albeit slow progress, opening up jobs for the 'Negro' at a higher rate than that after World War I. He talks of the idiocy of Hitler's idea of a perfect race and believes America has done pretty well so far stating, "On paper, in the national documents, in the solemn covenants that rooted us as a nation, we are for all races, breeds and folk, bar none. And considering the size of our country and the variety of breeds and cross-breeds and hybrids and incalculable polyglots, we haven't done so bad. Wicked faults we have but it might be worse." </a:t>
            </a: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37E0F15-C3EC-43F8-A3CD-19A0A0E6C745}"/>
              </a:ext>
            </a:extLst>
          </p:cNvPr>
          <p:cNvSpPr>
            <a:spLocks noGrp="1"/>
          </p:cNvSpPr>
          <p:nvPr>
            <p:ph type="sldNum" sz="quarter" idx="12"/>
          </p:nvPr>
        </p:nvSpPr>
        <p:spPr/>
        <p:txBody>
          <a:bodyPr/>
          <a:lstStyle/>
          <a:p>
            <a:pPr lvl="0"/>
            <a:fld id="{A14BCC26-A74D-483A-B3A7-C2CD2139DD1E}" type="slidenum">
              <a:rPr lang="en-US" smtClean="0"/>
              <a:t>6</a:t>
            </a:fld>
            <a:endParaRPr lang="en-US"/>
          </a:p>
        </p:txBody>
      </p:sp>
    </p:spTree>
    <p:extLst>
      <p:ext uri="{BB962C8B-B14F-4D97-AF65-F5344CB8AC3E}">
        <p14:creationId xmlns:p14="http://schemas.microsoft.com/office/powerpoint/2010/main" val="355081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guerrotype of Abraham Lincoln.  Lincoln is sitting near a table dressed in a black suit. Image is framed in dark wood.">
            <a:extLst>
              <a:ext uri="{FF2B5EF4-FFF2-40B4-BE49-F238E27FC236}">
                <a16:creationId xmlns:a16="http://schemas.microsoft.com/office/drawing/2014/main" id="{38BC84B4-D335-4C99-BB0C-83BDF72B226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4725" t="4348" r="5275" b="5652"/>
          <a:stretch/>
        </p:blipFill>
        <p:spPr bwMode="auto">
          <a:xfrm>
            <a:off x="391392" y="415636"/>
            <a:ext cx="5143500" cy="59407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a:extLst>
              <a:ext uri="{FF2B5EF4-FFF2-40B4-BE49-F238E27FC236}">
                <a16:creationId xmlns:a16="http://schemas.microsoft.com/office/drawing/2014/main" id="{9D4A7EE2-2A7B-4063-BDF1-B4CC16A683D0}"/>
              </a:ext>
            </a:extLst>
          </p:cNvPr>
          <p:cNvSpPr/>
          <p:nvPr/>
        </p:nvSpPr>
        <p:spPr>
          <a:xfrm>
            <a:off x="6369626" y="769690"/>
            <a:ext cx="4984173" cy="2031325"/>
          </a:xfrm>
          <a:prstGeom prst="rect">
            <a:avLst/>
          </a:prstGeom>
        </p:spPr>
        <p:txBody>
          <a:bodyPr wrap="square">
            <a:spAutoFit/>
          </a:bodyPr>
          <a:lstStyle/>
          <a:p>
            <a:r>
              <a:rPr lang="en-US" b="1" i="1" dirty="0">
                <a:solidFill>
                  <a:srgbClr val="A3563C"/>
                </a:solidFill>
                <a:latin typeface="Arial" panose="020B0604020202020204" pitchFamily="34" charset="0"/>
                <a:cs typeface="Arial" panose="020B0604020202020204" pitchFamily="34" charset="0"/>
              </a:rPr>
              <a:t>Abraham Lincoln Daguerreotype</a:t>
            </a:r>
            <a:br>
              <a:rPr lang="en-US" b="1" i="1" dirty="0">
                <a:solidFill>
                  <a:srgbClr val="A3563C"/>
                </a:solidFill>
                <a:latin typeface="Arial" panose="020B0604020202020204" pitchFamily="34" charset="0"/>
                <a:cs typeface="Arial" panose="020B0604020202020204" pitchFamily="34" charset="0"/>
              </a:rPr>
            </a:br>
            <a:br>
              <a:rPr lang="en-US" b="1" i="1" dirty="0">
                <a:solidFill>
                  <a:srgbClr val="A3563C"/>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This daguerreotype of Lincoln is part of Sandburg's impressive collection of Lincoln memorabilia. The daguerreotype was an early form of photography created by Louis Daguerre in 1839.</a:t>
            </a: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8AC76EE-ED86-4801-9592-D986125820A0}"/>
              </a:ext>
            </a:extLst>
          </p:cNvPr>
          <p:cNvSpPr>
            <a:spLocks noGrp="1"/>
          </p:cNvSpPr>
          <p:nvPr>
            <p:ph type="sldNum" sz="quarter" idx="12"/>
          </p:nvPr>
        </p:nvSpPr>
        <p:spPr/>
        <p:txBody>
          <a:bodyPr/>
          <a:lstStyle/>
          <a:p>
            <a:pPr lvl="0"/>
            <a:fld id="{A14BCC26-A74D-483A-B3A7-C2CD2139DD1E}" type="slidenum">
              <a:rPr lang="en-US" smtClean="0"/>
              <a:t>7</a:t>
            </a:fld>
            <a:endParaRPr lang="en-US"/>
          </a:p>
        </p:txBody>
      </p:sp>
    </p:spTree>
    <p:extLst>
      <p:ext uri="{BB962C8B-B14F-4D97-AF65-F5344CB8AC3E}">
        <p14:creationId xmlns:p14="http://schemas.microsoft.com/office/powerpoint/2010/main" val="177928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0D7A2C-01D1-443A-BF77-C254FD70B9D1}"/>
              </a:ext>
              <a:ext uri="{C183D7F6-B498-43B3-948B-1728B52AA6E4}">
                <adec:decorative xmlns:adec="http://schemas.microsoft.com/office/drawing/2017/decorative" val="1"/>
              </a:ext>
            </a:extLst>
          </p:cNvPr>
          <p:cNvSpPr/>
          <p:nvPr/>
        </p:nvSpPr>
        <p:spPr>
          <a:xfrm>
            <a:off x="779122" y="476250"/>
            <a:ext cx="10633755" cy="115014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85D2D822-DFCA-4831-80D2-820A6A4DE129}"/>
              </a:ext>
            </a:extLst>
          </p:cNvPr>
          <p:cNvSpPr txBox="1">
            <a:spLocks noGrp="1"/>
          </p:cNvSpPr>
          <p:nvPr>
            <p:ph type="title"/>
          </p:nvPr>
        </p:nvSpPr>
        <p:spPr>
          <a:xfrm>
            <a:off x="900454" y="606879"/>
            <a:ext cx="9980612" cy="1240971"/>
          </a:xfrm>
        </p:spPr>
        <p:txBody>
          <a:bodyPr anchor="t">
            <a:normAutofit/>
          </a:bodyPr>
          <a:lstStyle/>
          <a:p>
            <a:pPr lvl="0">
              <a:lnSpc>
                <a:spcPct val="100000"/>
              </a:lnSpc>
            </a:pPr>
            <a:r>
              <a:rPr lang="en-US" sz="2000" b="1" dirty="0">
                <a:latin typeface="Arial" panose="020B0604020202020204" pitchFamily="34" charset="0"/>
                <a:cs typeface="Arial" panose="020B0604020202020204" pitchFamily="34" charset="0"/>
              </a:rPr>
              <a:t>Click this link </a:t>
            </a:r>
            <a:r>
              <a:rPr lang="en-US" sz="2000" dirty="0">
                <a:latin typeface="Arial" panose="020B0604020202020204" pitchFamily="34" charset="0"/>
                <a:cs typeface="Arial" panose="020B0604020202020204" pitchFamily="34" charset="0"/>
                <a:hlinkClick r:id="rId2"/>
              </a:rPr>
              <a:t>https://carl.oncell.com/en/sandburg-home-tour-92015.html</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to take a virtual tour to explore Carl Sandburg Home NHS.  </a:t>
            </a:r>
          </a:p>
        </p:txBody>
      </p:sp>
      <p:sp>
        <p:nvSpPr>
          <p:cNvPr id="7" name="Text Placeholder 6">
            <a:extLst>
              <a:ext uri="{FF2B5EF4-FFF2-40B4-BE49-F238E27FC236}">
                <a16:creationId xmlns:a16="http://schemas.microsoft.com/office/drawing/2014/main" id="{CDA917A0-7CF0-4403-938F-38F39F39C15A}"/>
              </a:ext>
            </a:extLst>
          </p:cNvPr>
          <p:cNvSpPr>
            <a:spLocks noGrp="1"/>
          </p:cNvSpPr>
          <p:nvPr>
            <p:ph type="body" sz="half" idx="2"/>
          </p:nvPr>
        </p:nvSpPr>
        <p:spPr>
          <a:xfrm>
            <a:off x="839788" y="2078181"/>
            <a:ext cx="3649085" cy="3811588"/>
          </a:xfrm>
        </p:spPr>
        <p:txBody>
          <a:bodyPr>
            <a:normAutofit/>
          </a:bodyPr>
          <a:lstStyle/>
          <a:p>
            <a:r>
              <a:rPr lang="en-US" sz="1800" dirty="0">
                <a:latin typeface="Arial" panose="020B0604020202020204" pitchFamily="34" charset="0"/>
                <a:cs typeface="Arial" panose="020B0604020202020204" pitchFamily="34" charset="0"/>
              </a:rPr>
              <a:t>As you take the tour, think about what you notice about Carl Sandburg’s home. Choose one object in the house that you think best represents Sandburg.  On the next slide, write to explain what this object tells you about Carl Sandburg.  </a:t>
            </a:r>
          </a:p>
        </p:txBody>
      </p:sp>
      <p:pic>
        <p:nvPicPr>
          <p:cNvPr id="13" name="Picture Placeholder 11" descr="View of the front of Carl Sandburg's home from the outside. It is a large three story house, painted white with a front porch and green shrubs planted around the ground.">
            <a:extLst>
              <a:ext uri="{FF2B5EF4-FFF2-40B4-BE49-F238E27FC236}">
                <a16:creationId xmlns:a16="http://schemas.microsoft.com/office/drawing/2014/main" id="{15B2E52E-4610-4091-B9A2-520669E58890}"/>
              </a:ext>
            </a:extLst>
          </p:cNvPr>
          <p:cNvPicPr>
            <a:picLocks noGrp="1" noChangeAspect="1"/>
          </p:cNvPicPr>
          <p:nvPr>
            <p:ph type="pic" idx="1"/>
          </p:nvPr>
        </p:nvPicPr>
        <p:blipFill>
          <a:blip r:embed="rId3"/>
          <a:srcRect l="7281" r="7281"/>
          <a:stretch>
            <a:fillRect/>
          </a:stretch>
        </p:blipFill>
        <p:spPr>
          <a:xfrm>
            <a:off x="6265140" y="2057399"/>
            <a:ext cx="5071536" cy="4004530"/>
          </a:xfrm>
          <a:prstGeom prst="rect">
            <a:avLst/>
          </a:prstGeom>
        </p:spPr>
      </p:pic>
      <p:sp>
        <p:nvSpPr>
          <p:cNvPr id="3" name="Slide Number Placeholder 2">
            <a:extLst>
              <a:ext uri="{FF2B5EF4-FFF2-40B4-BE49-F238E27FC236}">
                <a16:creationId xmlns:a16="http://schemas.microsoft.com/office/drawing/2014/main" id="{B6169321-6ED0-4E83-A27C-9698B0EF3514}"/>
              </a:ext>
            </a:extLst>
          </p:cNvPr>
          <p:cNvSpPr>
            <a:spLocks noGrp="1"/>
          </p:cNvSpPr>
          <p:nvPr>
            <p:ph type="sldNum" sz="quarter" idx="12"/>
          </p:nvPr>
        </p:nvSpPr>
        <p:spPr/>
        <p:txBody>
          <a:bodyPr/>
          <a:lstStyle/>
          <a:p>
            <a:pPr lvl="0"/>
            <a:fld id="{389D2C08-0840-4BB5-A1C5-3D8F6F0C1B9E}"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58A780-D8FA-40F5-A33A-7483CFBC2411}"/>
              </a:ext>
              <a:ext uri="{C183D7F6-B498-43B3-948B-1728B52AA6E4}">
                <adec:decorative xmlns:adec="http://schemas.microsoft.com/office/drawing/2017/decorative" val="1"/>
              </a:ext>
            </a:extLst>
          </p:cNvPr>
          <p:cNvSpPr/>
          <p:nvPr/>
        </p:nvSpPr>
        <p:spPr>
          <a:xfrm>
            <a:off x="706582" y="476250"/>
            <a:ext cx="10993582" cy="115014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E8D436BD-B2B8-424C-8032-236A0404AD31}"/>
              </a:ext>
            </a:extLst>
          </p:cNvPr>
          <p:cNvSpPr txBox="1"/>
          <p:nvPr/>
        </p:nvSpPr>
        <p:spPr>
          <a:xfrm>
            <a:off x="838200" y="589658"/>
            <a:ext cx="10965873"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What inferences can you make about Carl Sandburg based on the object you found in his home?  </a:t>
            </a:r>
          </a:p>
          <a:p>
            <a:r>
              <a:rPr lang="en-US" b="1" dirty="0">
                <a:latin typeface="Arial" panose="020B0604020202020204" pitchFamily="34" charset="0"/>
                <a:cs typeface="Arial" panose="020B0604020202020204" pitchFamily="34" charset="0"/>
              </a:rPr>
              <a:t>What details in the object support your opinion? </a:t>
            </a:r>
          </a:p>
          <a:p>
            <a:r>
              <a:rPr lang="en-US" dirty="0">
                <a:latin typeface="Arial" panose="020B0604020202020204" pitchFamily="34" charset="0"/>
                <a:cs typeface="Arial" panose="020B0604020202020204" pitchFamily="34" charset="0"/>
              </a:rPr>
              <a:t>Add a picture or screenshot from the virtual tour with your writing.</a:t>
            </a:r>
          </a:p>
        </p:txBody>
      </p:sp>
      <p:sp>
        <p:nvSpPr>
          <p:cNvPr id="8" name="Rectangle 7" descr="Large empty box to place your image in">
            <a:extLst>
              <a:ext uri="{FF2B5EF4-FFF2-40B4-BE49-F238E27FC236}">
                <a16:creationId xmlns:a16="http://schemas.microsoft.com/office/drawing/2014/main" id="{658E4246-5040-4849-87BE-53F8FE4F1F63}"/>
              </a:ext>
            </a:extLst>
          </p:cNvPr>
          <p:cNvSpPr/>
          <p:nvPr/>
        </p:nvSpPr>
        <p:spPr>
          <a:xfrm>
            <a:off x="838200" y="2029330"/>
            <a:ext cx="4680857" cy="4351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D63D04-DF1C-4495-9C1A-946C52CF3D70}"/>
              </a:ext>
            </a:extLst>
          </p:cNvPr>
          <p:cNvSpPr txBox="1"/>
          <p:nvPr/>
        </p:nvSpPr>
        <p:spPr>
          <a:xfrm>
            <a:off x="838200" y="2029330"/>
            <a:ext cx="4800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Place picture in this box</a:t>
            </a:r>
          </a:p>
        </p:txBody>
      </p:sp>
      <p:sp>
        <p:nvSpPr>
          <p:cNvPr id="10" name="TextBox 9">
            <a:extLst>
              <a:ext uri="{FF2B5EF4-FFF2-40B4-BE49-F238E27FC236}">
                <a16:creationId xmlns:a16="http://schemas.microsoft.com/office/drawing/2014/main" id="{B95C0E36-8D51-40F5-A61B-7FD9F2F34497}"/>
              </a:ext>
            </a:extLst>
          </p:cNvPr>
          <p:cNvSpPr txBox="1"/>
          <p:nvPr/>
        </p:nvSpPr>
        <p:spPr>
          <a:xfrm>
            <a:off x="6172200" y="2029330"/>
            <a:ext cx="5181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Write your answer here:</a:t>
            </a:r>
          </a:p>
        </p:txBody>
      </p:sp>
      <p:sp>
        <p:nvSpPr>
          <p:cNvPr id="6" name="Slide Number Placeholder 5">
            <a:extLst>
              <a:ext uri="{FF2B5EF4-FFF2-40B4-BE49-F238E27FC236}">
                <a16:creationId xmlns:a16="http://schemas.microsoft.com/office/drawing/2014/main" id="{FA5D8406-39EE-4DF4-8C94-0688416EBB29}"/>
              </a:ext>
            </a:extLst>
          </p:cNvPr>
          <p:cNvSpPr>
            <a:spLocks noGrp="1"/>
          </p:cNvSpPr>
          <p:nvPr>
            <p:ph type="sldNum" sz="quarter" idx="12"/>
          </p:nvPr>
        </p:nvSpPr>
        <p:spPr/>
        <p:txBody>
          <a:bodyPr/>
          <a:lstStyle/>
          <a:p>
            <a:pPr lvl="0"/>
            <a:fld id="{79775883-D932-45A5-A333-37B49F23B46B}" type="slidenum">
              <a:rPr lang="en-US" smtClean="0"/>
              <a:t>9</a:t>
            </a:fld>
            <a:endParaRPr lang="en-US"/>
          </a:p>
        </p:txBody>
      </p:sp>
    </p:spTree>
    <p:extLst>
      <p:ext uri="{BB962C8B-B14F-4D97-AF65-F5344CB8AC3E}">
        <p14:creationId xmlns:p14="http://schemas.microsoft.com/office/powerpoint/2010/main" val="2774655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TotalTime>
  <Words>329</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vt:lpstr>
      <vt:lpstr>Office Theme</vt:lpstr>
      <vt:lpstr>PowerPoint Presentation</vt:lpstr>
      <vt:lpstr>Carl Sandburg’s Connemara Grades 6th-8th</vt:lpstr>
      <vt:lpstr>If you were to pick just one object to describe you what would it be?  Insert a picture of that object and write to explain why that object describes you.   What does that object tell someone about you?  </vt:lpstr>
      <vt:lpstr>Carl Sandburg’s Connemara</vt:lpstr>
      <vt:lpstr>PowerPoint Presentation</vt:lpstr>
      <vt:lpstr>PowerPoint Presentation</vt:lpstr>
      <vt:lpstr>PowerPoint Presentation</vt:lpstr>
      <vt:lpstr>Click this link https://carl.oncell.com/en/sandburg-home-tour-92015.html  to take a virtual tour to explore Carl Sandburg Home NHS.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Barbour, Elizabeth Sarah</dc:creator>
  <cp:lastModifiedBy>Perschall, Sarah</cp:lastModifiedBy>
  <cp:revision>384</cp:revision>
  <dcterms:created xsi:type="dcterms:W3CDTF">2020-06-26T13:20:35Z</dcterms:created>
  <dcterms:modified xsi:type="dcterms:W3CDTF">2020-07-14T15:06:02Z</dcterms:modified>
</cp:coreProperties>
</file>